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56" r:id="rId4"/>
    <p:sldId id="257" r:id="rId5"/>
    <p:sldId id="263" r:id="rId6"/>
    <p:sldId id="260" r:id="rId7"/>
    <p:sldId id="259" r:id="rId8"/>
    <p:sldId id="25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F32"/>
    <a:srgbClr val="333399"/>
    <a:srgbClr val="660033"/>
    <a:srgbClr val="660066"/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34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317500" dist="6350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25749" y="3279121"/>
            <a:ext cx="4560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7200" dirty="0" err="1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r>
              <a:rPr lang="en-CA" sz="7200" dirty="0" err="1" smtClean="0">
                <a:ln w="0"/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 smtClean="0">
                <a:ln w="0"/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16757" r="6745" b="23071"/>
          <a:stretch/>
        </p:blipFill>
        <p:spPr>
          <a:xfrm>
            <a:off x="5491370" y="1470991"/>
            <a:ext cx="4740965" cy="11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2547398" y="2139037"/>
            <a:ext cx="2743200" cy="2743200"/>
          </a:xfrm>
          <a:prstGeom prst="ellipse">
            <a:avLst/>
          </a:prstGeom>
          <a:solidFill>
            <a:srgbClr val="800000"/>
          </a:solidFill>
          <a:ln w="63500" cap="rnd">
            <a:solidFill>
              <a:srgbClr val="333333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oolSlant"/>
            <a:contourClr>
              <a:srgbClr val="333333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019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78" y="279102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5" y="344417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4592606" y="2878114"/>
            <a:ext cx="1800000" cy="1800000"/>
          </a:xfrm>
          <a:prstGeom prst="ellipse">
            <a:avLst/>
          </a:prstGeom>
          <a:solidFill>
            <a:srgbClr val="333399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5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1259369" y="3543674"/>
            <a:ext cx="1800000" cy="1800000"/>
          </a:xfrm>
          <a:prstGeom prst="ellipse">
            <a:avLst/>
          </a:prstGeom>
          <a:solidFill>
            <a:srgbClr val="CC0000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8871998" y="3532408"/>
            <a:ext cx="1800000" cy="1800000"/>
          </a:xfrm>
          <a:prstGeom prst="ellipse">
            <a:avLst/>
          </a:prstGeom>
          <a:solidFill>
            <a:srgbClr val="660066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7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190F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9448800" y="0"/>
            <a:ext cx="1800000" cy="1800000"/>
          </a:xfrm>
          <a:prstGeom prst="ellipse">
            <a:avLst/>
          </a:prstGeom>
          <a:solidFill>
            <a:srgbClr val="190F32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</p:spTree>
    <p:extLst>
      <p:ext uri="{BB962C8B-B14F-4D97-AF65-F5344CB8AC3E}">
        <p14:creationId xmlns:p14="http://schemas.microsoft.com/office/powerpoint/2010/main" val="39972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13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9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648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52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31946" r="24767" b="50574"/>
          <a:stretch/>
        </p:blipFill>
        <p:spPr>
          <a:xfrm>
            <a:off x="3746198" y="2164561"/>
            <a:ext cx="4787219" cy="1080000"/>
          </a:xfrm>
          <a:prstGeom prst="rect">
            <a:avLst/>
          </a:prstGeom>
          <a:ln>
            <a:noFill/>
          </a:ln>
          <a:effectLst>
            <a:softEdge rad="381000"/>
          </a:effec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3746198" y="2165409"/>
            <a:ext cx="1080000" cy="1080000"/>
          </a:xfrm>
          <a:prstGeom prst="rect">
            <a:avLst/>
          </a:prstGeom>
          <a:noFill/>
          <a:effectLst>
            <a:innerShdw blurRad="317500" dist="3175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6611096" y="2165409"/>
            <a:ext cx="1922321" cy="108000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60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jam()</a:t>
            </a:r>
            <a:endParaRPr lang="en-US" sz="60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2315" y="2164561"/>
            <a:ext cx="2093843" cy="108000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60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20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 UI Light</vt:lpstr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Qianyu Liu</cp:lastModifiedBy>
  <cp:revision>28</cp:revision>
  <dcterms:created xsi:type="dcterms:W3CDTF">2016-06-20T10:12:20Z</dcterms:created>
  <dcterms:modified xsi:type="dcterms:W3CDTF">2016-10-12T05:59:02Z</dcterms:modified>
</cp:coreProperties>
</file>